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797675" cy="9928225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1BA"/>
    <a:srgbClr val="FF8200"/>
    <a:srgbClr val="B9D9F2"/>
    <a:srgbClr val="326295"/>
    <a:srgbClr val="00CCCC"/>
    <a:srgbClr val="354B5E"/>
    <a:srgbClr val="354A5E"/>
    <a:srgbClr val="354B80"/>
    <a:srgbClr val="007C80"/>
    <a:srgbClr val="276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5CD9-7369-4563-80BF-B61A0BFE4730}" type="datetimeFigureOut">
              <a:rPr lang="ro-RO" smtClean="0"/>
              <a:t>11.03.2022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93AB3-9CB8-4D4E-9A2A-FE0661F0670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138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781175"/>
            <a:ext cx="9144000" cy="1728788"/>
          </a:xfrm>
        </p:spPr>
        <p:txBody>
          <a:bodyPr anchor="b"/>
          <a:lstStyle>
            <a:lvl1pPr algn="ctr">
              <a:defRPr sz="60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 dirty="0"/>
              <a:t>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128" y="755535"/>
            <a:ext cx="665322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2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1955800"/>
            <a:ext cx="3932237" cy="1600200"/>
          </a:xfrm>
        </p:spPr>
        <p:txBody>
          <a:bodyPr anchor="b"/>
          <a:lstStyle>
            <a:lvl1pPr>
              <a:defRPr sz="32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955800"/>
            <a:ext cx="6172200" cy="390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556000"/>
            <a:ext cx="3932237" cy="2305050"/>
          </a:xfrm>
        </p:spPr>
        <p:txBody>
          <a:bodyPr/>
          <a:lstStyle>
            <a:lvl1pPr marL="0" indent="0">
              <a:buNone/>
              <a:defRPr sz="16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dirty="0"/>
              <a:t>subtitlu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4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685925"/>
            <a:ext cx="10515600" cy="1100138"/>
          </a:xfrm>
        </p:spPr>
        <p:txBody>
          <a:bodyPr>
            <a:normAutofit/>
          </a:bodyPr>
          <a:lstStyle>
            <a:lvl1pPr>
              <a:defRPr sz="30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895599"/>
            <a:ext cx="10515600" cy="3281363"/>
          </a:xfrm>
        </p:spPr>
        <p:txBody>
          <a:bodyPr/>
          <a:lstStyle>
            <a:lvl1pPr>
              <a:defRPr baseline="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2pPr>
            <a:lvl3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3pPr>
            <a:lvl4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4pPr>
            <a:lvl5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5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990726"/>
            <a:ext cx="10515600" cy="4100512"/>
          </a:xfrm>
        </p:spPr>
        <p:txBody>
          <a:bodyPr>
            <a:normAutofit/>
          </a:bodyPr>
          <a:lstStyle>
            <a:lvl1pPr marL="0" indent="0">
              <a:buNone/>
              <a:defRPr sz="2500" baseline="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>
                <a:latin typeface="Roboto Condensed" panose="02000000000000000000" pitchFamily="2" charset="0"/>
                <a:ea typeface="Roboto Condensed" panose="02000000000000000000" pitchFamily="2" charset="0"/>
              </a:defRPr>
            </a:lvl2pPr>
            <a:lvl3pPr>
              <a:defRPr>
                <a:latin typeface="Roboto Condensed" panose="02000000000000000000" pitchFamily="2" charset="0"/>
                <a:ea typeface="Roboto Condensed" panose="02000000000000000000" pitchFamily="2" charset="0"/>
              </a:defRPr>
            </a:lvl3pPr>
            <a:lvl4pPr>
              <a:defRPr>
                <a:latin typeface="Roboto Condensed" panose="02000000000000000000" pitchFamily="2" charset="0"/>
                <a:ea typeface="Roboto Condensed" panose="02000000000000000000" pitchFamily="2" charset="0"/>
              </a:defRPr>
            </a:lvl4pPr>
            <a:lvl5pPr>
              <a:defRPr>
                <a:latin typeface="Roboto Condensed" panose="02000000000000000000" pitchFamily="2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o-RO" dirty="0"/>
              <a:t>Stil text - 25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3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5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19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74800"/>
            <a:ext cx="10515600" cy="1325563"/>
          </a:xfrm>
        </p:spPr>
        <p:txBody>
          <a:bodyPr>
            <a:normAutofit/>
          </a:bodyPr>
          <a:lstStyle>
            <a:lvl1pPr>
              <a:defRPr sz="35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3035300"/>
            <a:ext cx="5181600" cy="283210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2pPr>
            <a:lvl3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3pPr>
            <a:lvl4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4pPr>
            <a:lvl5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3035300"/>
            <a:ext cx="5181600" cy="283210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2pPr>
            <a:lvl3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3pPr>
            <a:lvl4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4pPr>
            <a:lvl5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23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1485900"/>
            <a:ext cx="10515600" cy="1185863"/>
          </a:xfrm>
        </p:spPr>
        <p:txBody>
          <a:bodyPr>
            <a:normAutofit/>
          </a:bodyPr>
          <a:lstStyle>
            <a:lvl1pPr>
              <a:defRPr sz="35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2662238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dirty="0"/>
              <a:t>Subtitlu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3486150"/>
            <a:ext cx="5157787" cy="230505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2pPr>
            <a:lvl3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3pPr>
            <a:lvl4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4pPr>
            <a:lvl5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662238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dirty="0"/>
              <a:t>Subtitlu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3486150"/>
            <a:ext cx="5183188" cy="230505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2pPr>
            <a:lvl3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3pPr>
            <a:lvl4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4pPr>
            <a:lvl5pPr>
              <a:defRPr>
                <a:latin typeface="Trebuchet MS" panose="020B0603020202020204" pitchFamily="34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7175"/>
            <a:ext cx="10515600" cy="1325563"/>
          </a:xfrm>
        </p:spPr>
        <p:txBody>
          <a:bodyPr>
            <a:normAutofit/>
          </a:bodyPr>
          <a:lstStyle>
            <a:lvl1pPr>
              <a:defRPr sz="3000" b="1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9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ED647F8-AA78-484A-9715-ABCE12D60659}"/>
              </a:ext>
            </a:extLst>
          </p:cNvPr>
          <p:cNvSpPr/>
          <p:nvPr userDrawn="1"/>
        </p:nvSpPr>
        <p:spPr>
          <a:xfrm>
            <a:off x="0" y="4994031"/>
            <a:ext cx="2540977" cy="18639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2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2193925"/>
            <a:ext cx="3932237" cy="1600200"/>
          </a:xfrm>
        </p:spPr>
        <p:txBody>
          <a:bodyPr anchor="b"/>
          <a:lstStyle>
            <a:lvl1pPr>
              <a:defRPr sz="32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o-RO" dirty="0"/>
              <a:t>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2193925"/>
            <a:ext cx="6172200" cy="3667125"/>
          </a:xfrm>
        </p:spPr>
        <p:txBody>
          <a:bodyPr/>
          <a:lstStyle>
            <a:lvl1pPr>
              <a:defRPr sz="32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>
              <a:defRPr sz="2800">
                <a:latin typeface="Trebuchet MS" panose="020B0603020202020204" pitchFamily="34" charset="0"/>
                <a:ea typeface="Roboto Condensed" panose="02000000000000000000" pitchFamily="2" charset="0"/>
              </a:defRPr>
            </a:lvl2pPr>
            <a:lvl3pPr>
              <a:defRPr sz="2400">
                <a:latin typeface="Trebuchet MS" panose="020B0603020202020204" pitchFamily="34" charset="0"/>
                <a:ea typeface="Roboto Condensed" panose="02000000000000000000" pitchFamily="2" charset="0"/>
              </a:defRPr>
            </a:lvl3pPr>
            <a:lvl4pPr>
              <a:defRPr sz="2000">
                <a:latin typeface="Trebuchet MS" panose="020B0603020202020204" pitchFamily="34" charset="0"/>
                <a:ea typeface="Roboto Condensed" panose="02000000000000000000" pitchFamily="2" charset="0"/>
              </a:defRPr>
            </a:lvl4pPr>
            <a:lvl5pPr>
              <a:defRPr sz="2000">
                <a:latin typeface="Trebuchet MS" panose="020B0603020202020204" pitchFamily="34" charset="0"/>
                <a:ea typeface="Roboto Condensed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94125"/>
            <a:ext cx="3932237" cy="2066925"/>
          </a:xfrm>
        </p:spPr>
        <p:txBody>
          <a:bodyPr/>
          <a:lstStyle>
            <a:lvl1pPr marL="0" indent="0">
              <a:buNone/>
              <a:defRPr sz="1600">
                <a:latin typeface="Trebuchet MS" panose="020B0603020202020204" pitchFamily="34" charset="0"/>
                <a:ea typeface="Roboto Condensed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dirty="0"/>
              <a:t>subtitlu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28" y="698157"/>
            <a:ext cx="2870359" cy="68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80" y="755535"/>
            <a:ext cx="555070" cy="57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7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345561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Acrobat Document" r:id="rId13" imgW="18288000" imgH="10287000" progId="AcroExch.Document.11">
                  <p:embed/>
                </p:oleObj>
              </mc:Choice>
              <mc:Fallback>
                <p:oleObj name="Acrobat Document" r:id="rId13" imgW="18288000" imgH="102870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2192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dirty="0"/>
              <a:t>Stil text - 28</a:t>
            </a:r>
            <a:endParaRPr lang="en-US" dirty="0"/>
          </a:p>
          <a:p>
            <a:pPr lvl="1"/>
            <a:r>
              <a:rPr lang="ro-RO" dirty="0"/>
              <a:t>Stil text - 24</a:t>
            </a:r>
            <a:endParaRPr lang="en-US" dirty="0"/>
          </a:p>
          <a:p>
            <a:pPr lvl="2"/>
            <a:r>
              <a:rPr lang="ro-RO" dirty="0"/>
              <a:t>Stil text 20 </a:t>
            </a:r>
            <a:endParaRPr lang="en-US" dirty="0"/>
          </a:p>
          <a:p>
            <a:pPr lvl="3"/>
            <a:r>
              <a:rPr lang="ro-RO" dirty="0"/>
              <a:t>Stil text 18</a:t>
            </a:r>
            <a:endParaRPr lang="en-US" dirty="0"/>
          </a:p>
          <a:p>
            <a:pPr lvl="4"/>
            <a:r>
              <a:rPr lang="ro-RO" dirty="0"/>
              <a:t>Stil text 18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1CF2C-7593-4BF3-80FE-A8FBD453C85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2BC7-43A9-4139-AD94-40A7C1E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8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Roboto Condensed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7">
            <a:extLst>
              <a:ext uri="{FF2B5EF4-FFF2-40B4-BE49-F238E27FC236}">
                <a16:creationId xmlns:a16="http://schemas.microsoft.com/office/drawing/2014/main" xmlns="" id="{B528DD53-0077-41FF-8EC9-06D0DF6F33F0}"/>
              </a:ext>
            </a:extLst>
          </p:cNvPr>
          <p:cNvSpPr txBox="1">
            <a:spLocks/>
          </p:cNvSpPr>
          <p:nvPr/>
        </p:nvSpPr>
        <p:spPr>
          <a:xfrm>
            <a:off x="1189608" y="1453662"/>
            <a:ext cx="9650027" cy="15036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o-RO" sz="3200" b="1" spc="-15" dirty="0">
                <a:solidFill>
                  <a:srgbClr val="FF0000"/>
                </a:solidFill>
              </a:rPr>
              <a:t>Adresele posturilor de lucru în care se efectuează autorecenzarea asi</a:t>
            </a:r>
            <a:r>
              <a:rPr lang="en-US" sz="3200" b="1" spc="-15" dirty="0">
                <a:solidFill>
                  <a:srgbClr val="FF0000"/>
                </a:solidFill>
              </a:rPr>
              <a:t>s</a:t>
            </a:r>
            <a:r>
              <a:rPr lang="ro-RO" sz="3200" b="1" spc="-15" dirty="0">
                <a:solidFill>
                  <a:srgbClr val="FF0000"/>
                </a:solidFill>
              </a:rPr>
              <a:t>tata în  municipiul Giurgiu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it-IT" sz="3200" b="1" dirty="0">
              <a:solidFill>
                <a:srgbClr val="FF0000"/>
              </a:solidFill>
            </a:endParaRPr>
          </a:p>
        </p:txBody>
      </p:sp>
      <p:pic>
        <p:nvPicPr>
          <p:cNvPr id="10" name="Picture 2" descr="Holding tablet icon Stock Vector Image by ©Howcolour #96311006">
            <a:extLst>
              <a:ext uri="{FF2B5EF4-FFF2-40B4-BE49-F238E27FC236}">
                <a16:creationId xmlns:a16="http://schemas.microsoft.com/office/drawing/2014/main" xmlns="" id="{22075042-A3C7-43E3-8058-051100752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2" y="2230630"/>
            <a:ext cx="1046199" cy="104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2F0252D-3D93-46B4-AF07-3963052FBD92}"/>
              </a:ext>
            </a:extLst>
          </p:cNvPr>
          <p:cNvGrpSpPr/>
          <p:nvPr/>
        </p:nvGrpSpPr>
        <p:grpSpPr>
          <a:xfrm>
            <a:off x="147637" y="4155369"/>
            <a:ext cx="1204728" cy="1384297"/>
            <a:chOff x="147637" y="3995359"/>
            <a:chExt cx="1381125" cy="1724025"/>
          </a:xfrm>
        </p:grpSpPr>
        <p:pic>
          <p:nvPicPr>
            <p:cNvPr id="12" name="Picture 2" descr="Direction sign Stock Vector Image by ©oxygen64 #1693866">
              <a:extLst>
                <a:ext uri="{FF2B5EF4-FFF2-40B4-BE49-F238E27FC236}">
                  <a16:creationId xmlns:a16="http://schemas.microsoft.com/office/drawing/2014/main" xmlns="" id="{806FBC20-88EA-4731-BE30-CA32D3F2F5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37" y="3995359"/>
              <a:ext cx="1381125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1B5DA85D-1CC4-4979-892A-753A0425E598}"/>
                </a:ext>
              </a:extLst>
            </p:cNvPr>
            <p:cNvSpPr txBox="1"/>
            <p:nvPr/>
          </p:nvSpPr>
          <p:spPr>
            <a:xfrm>
              <a:off x="401225" y="4114784"/>
              <a:ext cx="743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ARA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5FAF69A-AF79-4828-98F4-25CA9D25ECC4}"/>
              </a:ext>
            </a:extLst>
          </p:cNvPr>
          <p:cNvSpPr txBox="1"/>
          <p:nvPr/>
        </p:nvSpPr>
        <p:spPr>
          <a:xfrm>
            <a:off x="1238644" y="2805723"/>
            <a:ext cx="9650027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178435" lvl="0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Ş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coala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Gimnazială NR.3 Giurgiu – 1 post (Str. Dan Lucan nr. 17)</a:t>
            </a: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Liceul Tehnic „Viceamiral Ioan Bălănescu” Giurgiu – 1 post (Str. Uzinei nr. 308)</a:t>
            </a: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Şcoala Gimnazială „Mircea cel Bătrân” Giurgiu – 1 post (Str. Nicolae Iorga nr.34)</a:t>
            </a: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Liceul Tehnologic „Ion Barbu” Giurgiu – 1 post (Str. 1 Decembrie 1918 nr.83)</a:t>
            </a: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Liceul Teoretic „Nicolae Cartojan” Giurgiu – 1 post (Str.23 August nr.9)</a:t>
            </a: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Primaria 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municipiului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Giurgiu 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-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1 post 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(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B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ld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. 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Bucure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ş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ti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nr 49-51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Primaria 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municipiului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Giurgiu 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-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1 post 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(intrare din strada CFR)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Cantina de ajutor social – 1 post (Str. Tineretului adiacent Liceu Economic)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Direcţia de Impozite şi Taxe Locale -1 post (Str. Tineretului adiacent PCT Termic 64)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Direcţia de Impozite şi Taxe Locale – 1post (Str. Tineretului adiacent PCT Termic 65)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Biblioteca Judeţeană I.A.Basarabescu-sala de lectură – 1 post (Bld. Bucureşti nr.53)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Casa de Ajutor Reciproc a Pensionarilor din Giurgiu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-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1 post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(Str. Mihail Sadoveanu nr.2)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Teatrul Tudor Vianu – 1 post (Str. Mircea cel Bătrân nr.7)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</a:t>
            </a:r>
            <a:endParaRPr lang="ro-RO" sz="1600" b="1" dirty="0">
              <a:solidFill>
                <a:srgbClr val="002060"/>
              </a:solidFill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indent="-457200">
              <a:buFont typeface="Wingdings" panose="05000000000000000000" pitchFamily="2" charset="2"/>
              <a:buChar char="Ø"/>
            </a:pP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Asociaţia Cadrelor Militare în rezervă şi în retragere Giurgiu -1 post(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B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ld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. 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Bucure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ş</a:t>
            </a:r>
            <a:r>
              <a:rPr lang="en-US" sz="16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ti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 nr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.63</a:t>
            </a:r>
            <a:r>
              <a:rPr lang="en-US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-</a:t>
            </a:r>
            <a:r>
              <a:rPr lang="ro-RO" sz="16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rebuchet MS" panose="020B0603020202020204" pitchFamily="34" charset="0"/>
              </a:rPr>
              <a:t>65)</a:t>
            </a:r>
          </a:p>
          <a:p>
            <a:pPr marL="457200" marR="178435" indent="-457200">
              <a:buFont typeface="Wingdings" panose="05000000000000000000" pitchFamily="2" charset="2"/>
              <a:buChar char="Ø"/>
            </a:pPr>
            <a:endParaRPr lang="ro-RO" sz="1600" b="1" dirty="0">
              <a:solidFill>
                <a:srgbClr val="002060"/>
              </a:solidFill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indent="-457200">
              <a:buFont typeface="Wingdings" panose="05000000000000000000" pitchFamily="2" charset="2"/>
              <a:buChar char="Ø"/>
            </a:pPr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R="178435"/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sz="1600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en-GB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R="178435" lvl="0"/>
            <a:endParaRPr lang="ro-RO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457200" marR="178435" lvl="0" indent="-457200">
              <a:buFont typeface="Wingdings" panose="05000000000000000000" pitchFamily="2" charset="2"/>
              <a:buChar char="Ø"/>
            </a:pPr>
            <a:endParaRPr lang="ro-RO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R="178435" lvl="0"/>
            <a:endParaRPr lang="ro-RO" dirty="0"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342900" marR="178435" lvl="0" indent="-342900">
              <a:buFont typeface="Symbol" panose="05050102010706020507" pitchFamily="18" charset="2"/>
              <a:buChar char=""/>
            </a:pPr>
            <a:endParaRPr lang="ro-RO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R="178435"/>
            <a:endParaRPr lang="ro-RO" dirty="0">
              <a:latin typeface="Trebuchet MS" panose="020B0603020202020204" pitchFamily="34" charset="0"/>
            </a:endParaRPr>
          </a:p>
          <a:p>
            <a:pPr marR="178435"/>
            <a:endParaRPr lang="ro-RO" dirty="0">
              <a:latin typeface="Trebuchet MS" panose="020B0603020202020204" pitchFamily="34" charset="0"/>
            </a:endParaRPr>
          </a:p>
          <a:p>
            <a:pPr marR="178435"/>
            <a:endParaRPr lang="ro-RO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4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250</Words>
  <Application>Microsoft Office PowerPoint</Application>
  <PresentationFormat>Particularizare</PresentationFormat>
  <Paragraphs>31</Paragraphs>
  <Slides>1</Slides>
  <Notes>0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3" baseType="lpstr">
      <vt:lpstr>Office Theme</vt:lpstr>
      <vt:lpstr>Acrobat Document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Bogdan Draghia</dc:creator>
  <cp:lastModifiedBy>Oancea</cp:lastModifiedBy>
  <cp:revision>69</cp:revision>
  <cp:lastPrinted>2022-03-11T06:27:21Z</cp:lastPrinted>
  <dcterms:created xsi:type="dcterms:W3CDTF">2021-10-18T07:57:58Z</dcterms:created>
  <dcterms:modified xsi:type="dcterms:W3CDTF">2022-03-11T07:22:03Z</dcterms:modified>
</cp:coreProperties>
</file>