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3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1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4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78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1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3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2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3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7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9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B4E48-32F1-49FF-8DC7-D0B47B85B3D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2EAC2-7A8D-479A-8A6F-5A4B7DAA1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8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591" y="3657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3,58% -  rata şomajului înregistrat în evidenţele AJOFM Bistri</a:t>
            </a:r>
            <a:r>
              <a:rPr lang="ro-RO" b="1" dirty="0">
                <a:solidFill>
                  <a:srgbClr val="0033CC"/>
                </a:solidFill>
              </a:rPr>
              <a:t>ţ</a:t>
            </a:r>
            <a:r>
              <a:rPr lang="en-US" b="1" dirty="0">
                <a:solidFill>
                  <a:srgbClr val="0033CC"/>
                </a:solidFill>
              </a:rPr>
              <a:t>a – Năsăud în luna </a:t>
            </a:r>
            <a:r>
              <a:rPr lang="en-US" b="1" dirty="0" err="1">
                <a:solidFill>
                  <a:srgbClr val="0033CC"/>
                </a:solidFill>
              </a:rPr>
              <a:t>ianuarie</a:t>
            </a:r>
            <a:r>
              <a:rPr lang="en-US" b="1" dirty="0">
                <a:solidFill>
                  <a:srgbClr val="0033CC"/>
                </a:solidFill>
              </a:rPr>
              <a:t> 2025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0"/>
            <a:ext cx="40386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383" y="5257800"/>
            <a:ext cx="6528816" cy="101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209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3,58% -  rata şomajului înregistrat în evidenţele AJOFM Bistriţa – Năsăud în luna ianuarie 2025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3,74% -  rata şomajului înregistrat în evidenţele AJOFM Bistriţa – Năsăud în luna iunie 2024</dc:title>
  <dc:creator>ADINA PREDA</dc:creator>
  <cp:lastModifiedBy>ADINA PREDA</cp:lastModifiedBy>
  <cp:revision>4</cp:revision>
  <dcterms:created xsi:type="dcterms:W3CDTF">2024-07-30T05:19:25Z</dcterms:created>
  <dcterms:modified xsi:type="dcterms:W3CDTF">2025-03-11T09:30:33Z</dcterms:modified>
</cp:coreProperties>
</file>