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C61EC-72CE-8C65-CC11-46E0686FF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6F1BB-8782-9616-0562-A974EBD704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A481A-CD84-2887-D412-232F06C0D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74B3E-4F43-F310-79F5-BD829558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C5F3A-CC6E-2F4C-2050-5996D255A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07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8D9DB-17E6-758B-D9B8-DE1D78551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37C8C-BB78-763D-B473-B753B97E2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0A287-A92F-12D3-8077-AA438C47D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C1FDD-F237-FEC3-D44E-88645091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D04A7-3303-5E36-9CD1-70B2FCC4A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8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D159C1-A9AE-44A3-9BCD-8284461430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C8F96-1DDD-E856-F49E-54208727E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99CAD-BE6A-2383-BEB7-D2784B130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4C4A7-57C0-53AF-CC2B-DF11B325A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FA5A-285A-6F77-4172-6FFB42B0A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7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C4C2-3933-37EF-23F4-9D6BEF17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439F4-0FEA-080B-413F-CFAA547F0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83A33-D2F0-E42C-9B30-FD04B0388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E3B8D-4F4A-991B-2816-3A454F67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BBD0E-4400-89F7-A1CB-1E1C3D19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7D0DE-B3F2-5B5B-6491-9485555A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32FFF-0DEB-F522-D84F-54BE67305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AE2F9-6368-1219-56D5-42075E464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651F6-2B07-52E3-FA84-29D61C241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392E9-8468-3C82-B197-5887A10A2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9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9688-ED04-8923-416B-0AD4CAC04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10497-57CD-BA46-1F94-BE31A9ABA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89FB1-7D5A-1EB7-EFE7-644412895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B6AE5-6814-888F-57C8-6FE56A46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76B83A-A7E8-9394-0AD8-BC243E2B1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737A8-1463-99C0-9297-79DC13A23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1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00674-CF34-722F-3C65-0C3CEDCE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98686-3CE1-2129-31D1-1D40B60A4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DDC5E5-E6B6-50CF-C30C-E57F50979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4F2BF-F5AA-6A5C-7F74-3C453EF92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031843-D066-CAB2-BF50-60441E22B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F3ECB9-DA40-AA20-D14B-C0CEAE82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838BEC-D8A4-C61B-4A00-9F1B910F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CAA768-8016-8DAC-46E7-5FED12CD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0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EE44B-2913-DE4E-C9AF-0CD0F66E2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66E76A-B796-D86D-9D39-CA28C208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522EB-30A7-F6B4-039F-CAB87FE7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249EA9-5A81-56B0-D6A2-E4AA4784D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5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2C21F6-46EB-753B-A438-525647046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A43240-7602-87A7-E119-7A968DFB1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C9AC5-3B13-A879-D54B-8071CCCC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9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1ADA-611C-7C62-DD7F-AC7620784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FAE49-1350-5A89-165A-9CE728519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8B07-A77A-9289-5A64-67199C3B1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D9449-296E-EED0-B809-056B2182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B124B-0B3B-AF15-084D-E41978D5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B0C0A-B1E5-B081-665B-E81C4190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9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AB7B6-943B-8377-DAB4-F5617B071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AADA3D-8CD7-1CD7-39EB-90082EA20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15FF9-D66E-5143-F762-A3BAFD45A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31E9E-AE6E-EF1B-B95D-E8C3CB55F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74C9C-FF58-59E9-E95E-37824D8F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78B25-DC4F-461F-F808-9B790412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0CE8FB-AC5D-EFBF-2701-BD846B248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A146F7-6CAF-EE81-B443-A40B54DD9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D900E-08B3-1BD8-B57E-D5DB7B135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7C5B3-0DA4-48C9-98AA-A67BDAA96B8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D3C8E-005A-355A-042E-5F984CFE6B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57847-B810-6C6A-648D-D4DA16BC6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EC65B-04F3-4871-B9C0-B537239EA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2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uropeanjobdays.eu/en" TargetMode="External"/><Relationship Id="rId5" Type="http://schemas.openxmlformats.org/officeDocument/2006/relationships/hyperlink" Target="https://europeanjobdays.eu/en/events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525" y="3048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685800" y="497990"/>
            <a:ext cx="10012004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80"/>
              </a:lnSpc>
            </a:pPr>
            <a:r>
              <a:rPr lang="ro-RO" sz="2700" b="1" dirty="0">
                <a:solidFill>
                  <a:srgbClr val="3E2AD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Despre platforma </a:t>
            </a:r>
            <a:r>
              <a:rPr lang="en-US" sz="2700" b="1" dirty="0">
                <a:solidFill>
                  <a:srgbClr val="3E2AD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“</a:t>
            </a:r>
            <a:r>
              <a:rPr lang="ro-RO" sz="2700" b="1" i="1" dirty="0">
                <a:solidFill>
                  <a:srgbClr val="3E2AD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Zilele Europene ale locurilor muncă</a:t>
            </a:r>
            <a:r>
              <a:rPr lang="en-US" sz="2700" b="1" i="1" dirty="0">
                <a:solidFill>
                  <a:srgbClr val="3E2AD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”</a:t>
            </a:r>
            <a:r>
              <a:rPr lang="ro-RO" sz="2700" b="1" dirty="0">
                <a:solidFill>
                  <a:srgbClr val="3E2AD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endParaRPr lang="en-US" sz="2700" b="1" dirty="0">
              <a:solidFill>
                <a:srgbClr val="3E2AD7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8132004" y="4469795"/>
            <a:ext cx="4069521" cy="2567189"/>
          </a:xfrm>
          <a:custGeom>
            <a:avLst/>
            <a:gdLst/>
            <a:ahLst/>
            <a:cxnLst/>
            <a:rect l="l" t="t" r="r" b="b"/>
            <a:pathLst>
              <a:path w="4069521" h="2567189">
                <a:moveTo>
                  <a:pt x="0" y="0"/>
                </a:moveTo>
                <a:lnTo>
                  <a:pt x="4069521" y="0"/>
                </a:lnTo>
                <a:lnTo>
                  <a:pt x="4069521" y="2567190"/>
                </a:lnTo>
                <a:lnTo>
                  <a:pt x="0" y="25671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C7A0E2-21A9-7BD7-BDD4-F583C4EF1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000" y="6019800"/>
            <a:ext cx="1036410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22A624-2F38-3102-0D76-808A8DEA1C6E}"/>
              </a:ext>
            </a:extLst>
          </p:cNvPr>
          <p:cNvSpPr txBox="1"/>
          <p:nvPr/>
        </p:nvSpPr>
        <p:spPr>
          <a:xfrm>
            <a:off x="685800" y="1447800"/>
            <a:ext cx="10287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dirty="0"/>
              <a:t>Pe platformă au loc burse ale locurilor de muncă și evenimente de informare pentru persoanele în căutarea unui loc de muncă și angajatori din întreaga Europă. E</a:t>
            </a:r>
            <a:r>
              <a:rPr lang="en-US" dirty="0" err="1"/>
              <a:t>ste</a:t>
            </a:r>
            <a:r>
              <a:rPr lang="en-US" dirty="0"/>
              <a:t> o </a:t>
            </a:r>
            <a:r>
              <a:rPr lang="en-US" dirty="0" err="1"/>
              <a:t>platformă</a:t>
            </a:r>
            <a:r>
              <a:rPr lang="en-US" dirty="0"/>
              <a:t> de </a:t>
            </a:r>
            <a:r>
              <a:rPr lang="en-US" dirty="0" err="1"/>
              <a:t>servicii</a:t>
            </a:r>
            <a:r>
              <a:rPr lang="en-US" dirty="0"/>
              <a:t> </a:t>
            </a:r>
            <a:r>
              <a:rPr lang="en-US" dirty="0" err="1"/>
              <a:t>publice</a:t>
            </a:r>
            <a:r>
              <a:rPr lang="ro-RO" dirty="0"/>
              <a:t> </a:t>
            </a:r>
            <a:r>
              <a:rPr lang="ro-RO" b="1" u="sng" dirty="0"/>
              <a:t>gratuite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endParaRPr lang="ro-RO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Es</a:t>
            </a:r>
            <a:r>
              <a:rPr lang="ro-RO" dirty="0"/>
              <a:t>te </a:t>
            </a:r>
            <a:r>
              <a:rPr lang="ro-RO" b="1" dirty="0"/>
              <a:t>a</a:t>
            </a:r>
            <a:r>
              <a:rPr lang="en-US" b="1" dirty="0" err="1"/>
              <a:t>dministrată</a:t>
            </a:r>
            <a:r>
              <a:rPr lang="en-US" b="1" dirty="0"/>
              <a:t> de </a:t>
            </a:r>
            <a:r>
              <a:rPr lang="en-US" b="1" dirty="0" err="1"/>
              <a:t>rețeaua</a:t>
            </a:r>
            <a:r>
              <a:rPr lang="en-US" b="1" dirty="0"/>
              <a:t> EURES</a:t>
            </a:r>
            <a:r>
              <a:rPr lang="ro-RO" b="1" dirty="0"/>
              <a:t> </a:t>
            </a:r>
            <a:r>
              <a:rPr lang="ro-RO" dirty="0"/>
              <a:t>europeană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ro-RO" dirty="0"/>
              <a:t>este </a:t>
            </a:r>
            <a:r>
              <a:rPr lang="en-US" dirty="0" err="1"/>
              <a:t>susținută</a:t>
            </a:r>
            <a:r>
              <a:rPr lang="en-US" dirty="0"/>
              <a:t> de </a:t>
            </a:r>
            <a:r>
              <a:rPr lang="en-US" b="1" dirty="0" err="1"/>
              <a:t>Autoritatea</a:t>
            </a:r>
            <a:r>
              <a:rPr lang="en-US" b="1" dirty="0"/>
              <a:t> </a:t>
            </a:r>
            <a:r>
              <a:rPr lang="en-US" b="1" dirty="0" err="1"/>
              <a:t>Europeană</a:t>
            </a:r>
            <a:r>
              <a:rPr lang="en-US" b="1" dirty="0"/>
              <a:t> a </a:t>
            </a:r>
            <a:r>
              <a:rPr lang="en-US" b="1" dirty="0" err="1"/>
              <a:t>Muncii</a:t>
            </a:r>
            <a:r>
              <a:rPr lang="en-US" b="1" dirty="0"/>
              <a:t> (ELA) </a:t>
            </a:r>
            <a:r>
              <a:rPr lang="en-US" b="1" dirty="0" err="1"/>
              <a:t>și</a:t>
            </a:r>
            <a:r>
              <a:rPr lang="en-US" b="1" dirty="0"/>
              <a:t> de Comisia </a:t>
            </a:r>
            <a:r>
              <a:rPr lang="en-US" b="1" dirty="0" err="1"/>
              <a:t>Europeană</a:t>
            </a:r>
            <a:r>
              <a:rPr lang="ro-RO" b="1" dirty="0"/>
              <a:t>.</a:t>
            </a:r>
            <a:endParaRPr lang="en-US" b="1" dirty="0"/>
          </a:p>
          <a:p>
            <a:pPr algn="just"/>
            <a:endParaRPr lang="ro-RO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dirty="0"/>
              <a:t>În </a:t>
            </a:r>
            <a:r>
              <a:rPr lang="en-US" dirty="0"/>
              <a:t>15 ani</a:t>
            </a:r>
            <a:r>
              <a:rPr lang="ro-RO" dirty="0"/>
              <a:t> de existență a platformei</a:t>
            </a:r>
            <a:r>
              <a:rPr lang="en-US" dirty="0"/>
              <a:t>, </a:t>
            </a:r>
            <a:r>
              <a:rPr lang="en-US" b="1" dirty="0" err="1"/>
              <a:t>peste</a:t>
            </a:r>
            <a:r>
              <a:rPr lang="en-US" b="1" dirty="0"/>
              <a:t> 400 000 de </a:t>
            </a:r>
            <a:r>
              <a:rPr lang="en-US" b="1" dirty="0" err="1"/>
              <a:t>solicitanți</a:t>
            </a:r>
            <a:r>
              <a:rPr lang="en-US" b="1" dirty="0"/>
              <a:t> de </a:t>
            </a:r>
            <a:r>
              <a:rPr lang="en-US" b="1" dirty="0" err="1"/>
              <a:t>locuri</a:t>
            </a:r>
            <a:r>
              <a:rPr lang="en-US" b="1" dirty="0"/>
              <a:t> de </a:t>
            </a:r>
            <a:r>
              <a:rPr lang="en-US" b="1" dirty="0" err="1"/>
              <a:t>muncă</a:t>
            </a:r>
            <a:r>
              <a:rPr lang="en-US" dirty="0"/>
              <a:t> au </a:t>
            </a:r>
            <a:r>
              <a:rPr lang="en-US" dirty="0" err="1"/>
              <a:t>participat</a:t>
            </a:r>
            <a:r>
              <a:rPr lang="en-US" dirty="0"/>
              <a:t> la </a:t>
            </a:r>
            <a:r>
              <a:rPr lang="en-US" b="1" dirty="0"/>
              <a:t>364 de </a:t>
            </a:r>
            <a:r>
              <a:rPr lang="en-US" b="1" dirty="0" err="1"/>
              <a:t>evenimente</a:t>
            </a:r>
            <a:r>
              <a:rPr lang="en-US" b="1" dirty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/>
              <a:t>cadrul</a:t>
            </a:r>
            <a:r>
              <a:rPr lang="en-US" b="1" dirty="0"/>
              <a:t> </a:t>
            </a:r>
            <a:r>
              <a:rPr lang="en-US" b="1" dirty="0" err="1"/>
              <a:t>Zilelor</a:t>
            </a:r>
            <a:r>
              <a:rPr lang="en-US" b="1" dirty="0"/>
              <a:t> </a:t>
            </a:r>
            <a:r>
              <a:rPr lang="en-US" b="1" dirty="0" err="1"/>
              <a:t>europene</a:t>
            </a:r>
            <a:r>
              <a:rPr lang="en-US" b="1" dirty="0"/>
              <a:t> ale </a:t>
            </a:r>
            <a:r>
              <a:rPr lang="en-US" b="1" dirty="0" err="1"/>
              <a:t>locurilor</a:t>
            </a:r>
            <a:r>
              <a:rPr lang="en-US" b="1" dirty="0"/>
              <a:t> de </a:t>
            </a:r>
            <a:r>
              <a:rPr lang="en-US" b="1" dirty="0" err="1"/>
              <a:t>muncă</a:t>
            </a:r>
            <a:r>
              <a:rPr lang="en-US" dirty="0"/>
              <a:t>, </a:t>
            </a:r>
            <a:r>
              <a:rPr lang="en-US" dirty="0" err="1"/>
              <a:t>interacționând</a:t>
            </a:r>
            <a:r>
              <a:rPr lang="en-US" dirty="0"/>
              <a:t> cu </a:t>
            </a:r>
            <a:r>
              <a:rPr lang="en-US" b="1" dirty="0"/>
              <a:t>14 000 de </a:t>
            </a:r>
            <a:r>
              <a:rPr lang="en-US" b="1" dirty="0" err="1"/>
              <a:t>angajatori</a:t>
            </a:r>
            <a:r>
              <a:rPr lang="en-US" b="1" dirty="0"/>
              <a:t> din 32 de </a:t>
            </a:r>
            <a:r>
              <a:rPr lang="en-US" b="1" dirty="0" err="1"/>
              <a:t>țări</a:t>
            </a:r>
            <a:r>
              <a:rPr lang="en-US" b="1" dirty="0"/>
              <a:t> din </a:t>
            </a:r>
            <a:r>
              <a:rPr lang="en-US" b="1" dirty="0" err="1"/>
              <a:t>toată</a:t>
            </a:r>
            <a:r>
              <a:rPr lang="en-US" b="1" dirty="0"/>
              <a:t> Europa</a:t>
            </a:r>
            <a:r>
              <a:rPr lang="en-US" dirty="0"/>
              <a:t>.</a:t>
            </a:r>
          </a:p>
          <a:p>
            <a:pPr algn="just"/>
            <a:endParaRPr lang="ro-RO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dirty="0"/>
              <a:t>Pe platformă au fost publicate </a:t>
            </a:r>
            <a:r>
              <a:rPr lang="en-US" b="1" dirty="0"/>
              <a:t>25</a:t>
            </a:r>
            <a:r>
              <a:rPr lang="ro-RO" b="1" dirty="0"/>
              <a:t>.</a:t>
            </a:r>
            <a:r>
              <a:rPr lang="en-US" b="1" dirty="0"/>
              <a:t>000 de </a:t>
            </a:r>
            <a:r>
              <a:rPr lang="en-US" b="1" dirty="0" err="1"/>
              <a:t>oferte</a:t>
            </a:r>
            <a:r>
              <a:rPr lang="en-US" b="1" dirty="0"/>
              <a:t> de </a:t>
            </a:r>
            <a:r>
              <a:rPr lang="en-US" b="1" dirty="0" err="1"/>
              <a:t>muncă</a:t>
            </a:r>
            <a:r>
              <a:rPr lang="en-US" b="1" dirty="0"/>
              <a:t> 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ro-RO" dirty="0"/>
              <a:t>s-au înregistrat </a:t>
            </a:r>
            <a:r>
              <a:rPr lang="en-US" b="1" dirty="0"/>
              <a:t>250</a:t>
            </a:r>
            <a:r>
              <a:rPr lang="ro-RO" b="1" dirty="0"/>
              <a:t>.</a:t>
            </a:r>
            <a:r>
              <a:rPr lang="en-US" b="1" dirty="0"/>
              <a:t>000 de </a:t>
            </a:r>
            <a:r>
              <a:rPr lang="en-US" b="1" dirty="0" err="1"/>
              <a:t>candidaturi</a:t>
            </a:r>
            <a:r>
              <a:rPr lang="en-US" dirty="0"/>
              <a:t>. </a:t>
            </a:r>
            <a:r>
              <a:rPr lang="en-US" dirty="0" err="1"/>
              <a:t>Platforma</a:t>
            </a:r>
            <a:r>
              <a:rPr lang="en-US" dirty="0"/>
              <a:t> </a:t>
            </a:r>
            <a:r>
              <a:rPr lang="en-US" dirty="0" err="1"/>
              <a:t>reunește</a:t>
            </a:r>
            <a:r>
              <a:rPr lang="en-US" dirty="0"/>
              <a:t> </a:t>
            </a:r>
            <a:r>
              <a:rPr lang="en-US" dirty="0" err="1"/>
              <a:t>oportunități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gamă</a:t>
            </a:r>
            <a:r>
              <a:rPr lang="en-US" dirty="0"/>
              <a:t> </a:t>
            </a:r>
            <a:r>
              <a:rPr lang="en-US" dirty="0" err="1"/>
              <a:t>largă</a:t>
            </a:r>
            <a:r>
              <a:rPr lang="en-US" dirty="0"/>
              <a:t> de </a:t>
            </a:r>
            <a:r>
              <a:rPr lang="en-US" dirty="0" err="1"/>
              <a:t>sectoare</a:t>
            </a:r>
            <a:r>
              <a:rPr lang="en-US" dirty="0"/>
              <a:t>: IT, </a:t>
            </a:r>
            <a:r>
              <a:rPr lang="en-US" dirty="0" err="1"/>
              <a:t>turism</a:t>
            </a:r>
            <a:r>
              <a:rPr lang="en-US" dirty="0"/>
              <a:t>, </a:t>
            </a:r>
            <a:r>
              <a:rPr lang="en-US" dirty="0" err="1"/>
              <a:t>construcții</a:t>
            </a:r>
            <a:r>
              <a:rPr lang="en-US" dirty="0"/>
              <a:t> </a:t>
            </a:r>
            <a:r>
              <a:rPr lang="en-US" i="1" dirty="0" err="1"/>
              <a:t>și</a:t>
            </a:r>
            <a:r>
              <a:rPr lang="en-US" i="1" dirty="0"/>
              <a:t> </a:t>
            </a:r>
            <a:r>
              <a:rPr lang="en-US" i="1" dirty="0" err="1"/>
              <a:t>multe</a:t>
            </a:r>
            <a:r>
              <a:rPr lang="en-US" i="1" dirty="0"/>
              <a:t> </a:t>
            </a:r>
            <a:r>
              <a:rPr lang="en-US" i="1" dirty="0" err="1"/>
              <a:t>altele</a:t>
            </a:r>
            <a:r>
              <a:rPr lang="ro-RO" i="1" dirty="0"/>
              <a:t>!</a:t>
            </a:r>
            <a:endParaRPr lang="en-US" i="1" dirty="0"/>
          </a:p>
          <a:p>
            <a:pPr algn="just"/>
            <a:endParaRPr lang="en-US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Vizitați</a:t>
            </a:r>
            <a:r>
              <a:rPr lang="en-US" dirty="0"/>
              <a:t> </a:t>
            </a:r>
            <a:r>
              <a:rPr lang="en-US" dirty="0" err="1"/>
              <a:t>platforma</a:t>
            </a:r>
            <a:r>
              <a:rPr lang="en-US" dirty="0"/>
              <a:t> „</a:t>
            </a:r>
            <a:r>
              <a:rPr lang="en-US" dirty="0" err="1"/>
              <a:t>Zilele</a:t>
            </a:r>
            <a:r>
              <a:rPr lang="en-US" dirty="0"/>
              <a:t> </a:t>
            </a:r>
            <a:r>
              <a:rPr lang="en-US" dirty="0" err="1"/>
              <a:t>europene</a:t>
            </a:r>
            <a:r>
              <a:rPr lang="en-US" dirty="0"/>
              <a:t> ale </a:t>
            </a:r>
            <a:r>
              <a:rPr lang="en-US" dirty="0" err="1"/>
              <a:t>locurilor</a:t>
            </a:r>
            <a:r>
              <a:rPr lang="en-US" dirty="0"/>
              <a:t> de </a:t>
            </a:r>
            <a:r>
              <a:rPr lang="en-US" dirty="0" err="1"/>
              <a:t>muncă</a:t>
            </a:r>
            <a:r>
              <a:rPr lang="en-US" dirty="0"/>
              <a:t>”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descoperi</a:t>
            </a:r>
            <a:r>
              <a:rPr lang="en-US" dirty="0"/>
              <a:t> </a:t>
            </a:r>
            <a:r>
              <a:rPr lang="en-US" dirty="0" err="1">
                <a:hlinkClick r:id="rId5"/>
              </a:rPr>
              <a:t>evenimentele</a:t>
            </a:r>
            <a:r>
              <a:rPr lang="en-US" dirty="0">
                <a:hlinkClick r:id="rId5"/>
              </a:rPr>
              <a:t> </a:t>
            </a:r>
            <a:r>
              <a:rPr lang="en-US" dirty="0" err="1">
                <a:hlinkClick r:id="rId5"/>
              </a:rPr>
              <a:t>viitoare</a:t>
            </a:r>
            <a:r>
              <a:rPr lang="en-US" dirty="0"/>
              <a:t> !</a:t>
            </a:r>
          </a:p>
          <a:p>
            <a:r>
              <a:rPr lang="en-US" i="1" dirty="0"/>
              <a:t>	</a:t>
            </a:r>
            <a:r>
              <a:rPr lang="en-US" i="1" dirty="0">
                <a:hlinkClick r:id="rId6"/>
              </a:rPr>
              <a:t>https://europeanjobdays.eu/en</a:t>
            </a:r>
            <a:endParaRPr lang="en-US" i="1" dirty="0"/>
          </a:p>
          <a:p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Canva Sans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Simona Burdean</dc:creator>
  <cp:lastModifiedBy>Simona Burdean</cp:lastModifiedBy>
  <cp:revision>1</cp:revision>
  <dcterms:created xsi:type="dcterms:W3CDTF">2026-04-16T09:09:19Z</dcterms:created>
  <dcterms:modified xsi:type="dcterms:W3CDTF">2026-04-16T09:09:25Z</dcterms:modified>
</cp:coreProperties>
</file>